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701" r:id="rId2"/>
    <p:sldId id="700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6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1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FBFDE9-C903-4DBA-8CA6-95DAB96562A5}" type="datetimeFigureOut">
              <a:rPr kumimoji="1" lang="ja-JP" altLang="en-US" smtClean="0"/>
              <a:t>2025/11/27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891655-A31C-42D0-A2CE-80A05A50A1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07366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28CAC1-6507-4BC8-957F-F600154554DA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94961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28CAC1-6507-4BC8-957F-F600154554DA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97526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546669C-E1BE-A29B-F390-42E3A268B0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889C4BE-EE0C-502D-8F0F-F7836FF133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DAD7689-ACFF-CB4A-AA26-24A72874A5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013FB-894C-48CD-A08A-4ECB064B2C15}" type="datetimeFigureOut">
              <a:rPr kumimoji="1" lang="ja-JP" altLang="en-US" smtClean="0"/>
              <a:t>2025/11/27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20CC638-E20A-DE22-D993-019F84CA9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4D4DCA8-2D1E-121D-528D-20C7F811AF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837A9-692F-47E6-B828-E241863442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1595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831E425-8AB8-45C2-97D6-9F9C8DFB19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EEA5C8B-9BAA-DDB3-E122-B4431A671F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9DC1343-4FDB-36A3-C2C1-963A1FB11A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013FB-894C-48CD-A08A-4ECB064B2C15}" type="datetimeFigureOut">
              <a:rPr kumimoji="1" lang="ja-JP" altLang="en-US" smtClean="0"/>
              <a:t>2025/11/27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C58DC76-09E7-7612-88CE-E691BA569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D463C6D-36A3-40EF-6D2F-81A4EDE21B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837A9-692F-47E6-B828-E241863442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7569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4DB2095-378C-EF45-35FF-3B70247DD5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22C823A-9E27-5B49-5725-2F80F45A83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83EAD2A-EA40-24CD-C626-062CA82739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013FB-894C-48CD-A08A-4ECB064B2C15}" type="datetimeFigureOut">
              <a:rPr kumimoji="1" lang="ja-JP" altLang="en-US" smtClean="0"/>
              <a:t>2025/11/27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2AAD933-A2A8-C619-375E-134294754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7DABBB0-25C7-3E13-2FBB-41D7B516B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837A9-692F-47E6-B828-E241863442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2736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350F839-975D-1EE7-00C3-2B96FDEF35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32638FD-5FCB-8F19-B0B9-C07D15062F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B72DF60-980F-CD54-30A6-242510319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013FB-894C-48CD-A08A-4ECB064B2C15}" type="datetimeFigureOut">
              <a:rPr kumimoji="1" lang="ja-JP" altLang="en-US" smtClean="0"/>
              <a:t>2025/11/27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4F0B37A-BAB3-134D-6588-5E2797CB2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807E9FF-A175-B6D9-D682-8058B414D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837A9-692F-47E6-B828-E241863442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6828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8CFE211-359E-C65E-98CB-270CB31A98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D72391D-6B3B-EFFD-09DC-3CED7DB843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02302B1-665E-FF6B-9D3B-C6124D458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013FB-894C-48CD-A08A-4ECB064B2C15}" type="datetimeFigureOut">
              <a:rPr kumimoji="1" lang="ja-JP" altLang="en-US" smtClean="0"/>
              <a:t>2025/11/27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2B095F8-CFD8-79F1-14F1-B0A8D1D08B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2DD1779-C86A-62A6-925A-1E17103C5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837A9-692F-47E6-B828-E241863442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2554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B99C483-AA9E-7A4D-4784-F7BE23C4C2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65125ED-69C7-178F-1C06-AA22E2A514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E5A1D17-54E5-949F-9937-B21A4A0099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ED93B7C-9264-CDD5-ABC1-0A7A029A7A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013FB-894C-48CD-A08A-4ECB064B2C15}" type="datetimeFigureOut">
              <a:rPr kumimoji="1" lang="ja-JP" altLang="en-US" smtClean="0"/>
              <a:t>2025/11/27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50D2F8C-D445-DC8D-C758-DB180880B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77A7B52-5FCF-8F2D-209C-B987ED10A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837A9-692F-47E6-B828-E241863442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4866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3FC676E-2154-A2C6-1CF0-131D779053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37C4650-E94B-B516-CFFD-2507F76CDB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F69BA4C-1F4A-B9B0-EA39-3B39870824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550A6B4-040D-19B6-1A93-F7CF44AC71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6D2A162C-4900-4945-124C-1D090E4C8F9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4DC8A3E4-8BED-9102-F0BC-B9AC1AC69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013FB-894C-48CD-A08A-4ECB064B2C15}" type="datetimeFigureOut">
              <a:rPr kumimoji="1" lang="ja-JP" altLang="en-US" smtClean="0"/>
              <a:t>2025/11/27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DA4B8EAD-A8D6-3F91-9EC2-DE5A6EFF9A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B92CD28D-EA7F-2343-0DEF-24D69D8FF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837A9-692F-47E6-B828-E241863442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0744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EEDFC27-98C3-8B1B-FAC7-19FFF0F8D1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3EEE441-FA5A-9226-6C60-C3A0C913C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013FB-894C-48CD-A08A-4ECB064B2C15}" type="datetimeFigureOut">
              <a:rPr kumimoji="1" lang="ja-JP" altLang="en-US" smtClean="0"/>
              <a:t>2025/11/27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1CFE0EF-6119-38E9-AA0A-317E281627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473F260-138A-B54A-D5E4-C06D930D5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837A9-692F-47E6-B828-E241863442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0664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810B7755-CEF3-28A7-B4A4-5D7CE55C1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013FB-894C-48CD-A08A-4ECB064B2C15}" type="datetimeFigureOut">
              <a:rPr kumimoji="1" lang="ja-JP" altLang="en-US" smtClean="0"/>
              <a:t>2025/11/27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7B872DE5-345D-CD78-B550-B03769D31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51EBA57-A746-1C08-92DE-FD4DBDBAA3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837A9-692F-47E6-B828-E241863442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0057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8E718CF-88F3-10F3-44F6-B3D8770C7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D8F7156-8478-E6F5-E69B-5171CB2376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F6BB409-0907-FBF2-AF5A-6C8193B2A5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B72EE6D-9E8A-C914-EB32-B2CE4B2EFD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013FB-894C-48CD-A08A-4ECB064B2C15}" type="datetimeFigureOut">
              <a:rPr kumimoji="1" lang="ja-JP" altLang="en-US" smtClean="0"/>
              <a:t>2025/11/27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0E598A6-8338-D258-D5D1-1C13C7364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45D4A2B-4AAF-80C7-BF5E-3E5C4D1C2B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837A9-692F-47E6-B828-E241863442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52248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BEA2CEB-A478-C424-B63D-0345B66533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D4D60761-84E2-BDF1-1443-1FA4547B68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6758E0B-4F4F-5533-4A7D-12C0276D7C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12909AF-4CF4-6748-4CC0-58DB3D965E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013FB-894C-48CD-A08A-4ECB064B2C15}" type="datetimeFigureOut">
              <a:rPr kumimoji="1" lang="ja-JP" altLang="en-US" smtClean="0"/>
              <a:t>2025/11/27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42C4A52-BB12-76EE-1565-3302304F23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69A35F3-0516-7E8F-E2FE-F167E23B31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837A9-692F-47E6-B828-E241863442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6035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C7EDD2B-D20D-094E-E9CE-9B878921D7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DF57DB3-4656-4518-DAAD-D51D40576F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9CF5D61-81C0-6020-75C3-D04D0E43692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7013FB-894C-48CD-A08A-4ECB064B2C15}" type="datetimeFigureOut">
              <a:rPr kumimoji="1" lang="ja-JP" altLang="en-US" smtClean="0"/>
              <a:t>2025/11/27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3B946B1-746C-A12B-E839-0804E66041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0BF4D38-3249-D716-404A-8D36D3ED50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7837A9-692F-47E6-B828-E241863442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6553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E82B6CFF-4570-44BA-9699-84ED078DEF4D}"/>
              </a:ext>
            </a:extLst>
          </p:cNvPr>
          <p:cNvSpPr/>
          <p:nvPr/>
        </p:nvSpPr>
        <p:spPr>
          <a:xfrm>
            <a:off x="1676007" y="136168"/>
            <a:ext cx="8839983" cy="2604053"/>
          </a:xfrm>
          <a:prstGeom prst="round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２０２</a:t>
            </a:r>
            <a:r>
              <a:rPr kumimoji="1" lang="en-US" altLang="ja-JP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6</a:t>
            </a:r>
            <a:r>
              <a:rPr kumimoji="1"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年</a:t>
            </a:r>
            <a:r>
              <a:rPr kumimoji="1" lang="en-US" altLang="ja-JP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2</a:t>
            </a:r>
            <a:r>
              <a:rPr kumimoji="1"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月</a:t>
            </a:r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〇</a:t>
            </a:r>
            <a:r>
              <a:rPr kumimoji="1"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日（〇）</a:t>
            </a:r>
            <a:endParaRPr kumimoji="1" lang="en-US" altLang="ja-JP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/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第</a:t>
            </a:r>
            <a:r>
              <a:rPr lang="en-US" altLang="ja-JP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5</a:t>
            </a:r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回　日本臨床腎臓病看護学会 学術集会・総会</a:t>
            </a:r>
            <a:endParaRPr lang="en-US" altLang="ja-JP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/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一般演題</a:t>
            </a:r>
            <a:endParaRPr lang="en-US" altLang="ja-JP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/>
            <a:endParaRPr lang="en-US" altLang="ja-JP" sz="8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/>
            <a:endParaRPr lang="en-US" altLang="ja-JP" sz="8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/>
            <a:r>
              <a:rPr kumimoji="1" lang="en-US" altLang="ja-JP" sz="4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COI</a:t>
            </a:r>
            <a:r>
              <a:rPr kumimoji="1" lang="ja-JP" altLang="en-US" sz="4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開示</a:t>
            </a:r>
            <a:endParaRPr kumimoji="1" lang="en-US" altLang="ja-JP" sz="44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/>
            <a:endParaRPr kumimoji="1" lang="en-US" altLang="ja-JP" sz="9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/>
            <a:r>
              <a:rPr lang="ja-JP" altLang="en-US" sz="2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演者氏名：○○　○○</a:t>
            </a:r>
            <a:endParaRPr kumimoji="1" lang="en-US" altLang="ja-JP" sz="24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9AA7267C-21DB-4D29-B723-D9D3DE6C62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811862"/>
            <a:ext cx="10515600" cy="390997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altLang="ja-JP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marL="0" indent="0" algn="ctr">
              <a:buNone/>
            </a:pPr>
            <a:endParaRPr lang="en-US" altLang="ja-JP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marL="0" indent="0" algn="ctr">
              <a:buNone/>
            </a:pPr>
            <a:r>
              <a:rPr lang="ja-JP" altLang="en-US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演題発表に関連し、開示すべき</a:t>
            </a:r>
            <a:r>
              <a:rPr lang="en-US" altLang="ja-JP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COI</a:t>
            </a:r>
            <a:r>
              <a:rPr lang="ja-JP" altLang="en-US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はありません。</a:t>
            </a:r>
            <a:endParaRPr lang="en-US" altLang="ja-JP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marL="0" indent="0">
              <a:buNone/>
            </a:pPr>
            <a:r>
              <a:rPr lang="ja-JP" altLang="en-US" sz="18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　　　　　　　</a:t>
            </a:r>
            <a:endParaRPr lang="en-US" altLang="ja-JP" sz="18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4EC49072-D174-4E53-D4A5-8B26C358D2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53528" cy="1031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52411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E82B6CFF-4570-44BA-9699-84ED078DEF4D}"/>
              </a:ext>
            </a:extLst>
          </p:cNvPr>
          <p:cNvSpPr/>
          <p:nvPr/>
        </p:nvSpPr>
        <p:spPr>
          <a:xfrm>
            <a:off x="1676007" y="136168"/>
            <a:ext cx="8839983" cy="2604053"/>
          </a:xfrm>
          <a:prstGeom prst="round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２０２</a:t>
            </a:r>
            <a:r>
              <a:rPr kumimoji="1" lang="en-US" altLang="ja-JP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6</a:t>
            </a:r>
            <a:r>
              <a:rPr kumimoji="1"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年</a:t>
            </a:r>
            <a:r>
              <a:rPr kumimoji="1" lang="en-US" altLang="ja-JP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2</a:t>
            </a:r>
            <a:r>
              <a:rPr kumimoji="1"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月</a:t>
            </a:r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〇</a:t>
            </a:r>
            <a:r>
              <a:rPr kumimoji="1"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日（〇）</a:t>
            </a:r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○○</a:t>
            </a:r>
            <a:r>
              <a:rPr kumimoji="1"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：</a:t>
            </a:r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○○</a:t>
            </a:r>
            <a:r>
              <a:rPr kumimoji="1"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～</a:t>
            </a:r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〇〇</a:t>
            </a:r>
            <a:r>
              <a:rPr kumimoji="1"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：○○</a:t>
            </a:r>
            <a:endParaRPr kumimoji="1" lang="en-US" altLang="ja-JP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/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第</a:t>
            </a:r>
            <a:r>
              <a:rPr lang="en-US" altLang="ja-JP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5</a:t>
            </a:r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回　日本臨床腎臓病看護学会 学術集会・総会</a:t>
            </a:r>
            <a:endParaRPr lang="en-US" altLang="ja-JP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/>
            <a:endParaRPr lang="en-US" altLang="ja-JP" sz="8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/>
            <a:endParaRPr lang="en-US" altLang="ja-JP" sz="8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/>
            <a:r>
              <a:rPr kumimoji="1" lang="en-US" altLang="ja-JP" sz="4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COI</a:t>
            </a:r>
            <a:r>
              <a:rPr kumimoji="1" lang="ja-JP" altLang="en-US" sz="4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開示</a:t>
            </a:r>
            <a:endParaRPr kumimoji="1" lang="en-US" altLang="ja-JP" sz="44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/>
            <a:endParaRPr kumimoji="1" lang="en-US" altLang="ja-JP" sz="9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/>
            <a:r>
              <a:rPr lang="ja-JP" altLang="en-US" sz="2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演者氏名：○○　○○</a:t>
            </a:r>
            <a:endParaRPr kumimoji="1" lang="en-US" altLang="ja-JP" sz="24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9AA7267C-21DB-4D29-B723-D9D3DE6C62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811862"/>
            <a:ext cx="10515600" cy="390997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ja-JP" altLang="en-US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演題発表に関連し、開示すべき</a:t>
            </a:r>
            <a:r>
              <a:rPr lang="en-US" altLang="ja-JP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COI</a:t>
            </a:r>
            <a:r>
              <a:rPr lang="ja-JP" altLang="en-US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は以下の通りです。</a:t>
            </a:r>
            <a:endParaRPr lang="en-US" altLang="ja-JP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marL="0" indent="0">
              <a:buNone/>
            </a:pPr>
            <a:r>
              <a:rPr lang="ja-JP" altLang="en-US" sz="18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　　　　　　　①顧問：　　　　　　　　　</a:t>
            </a:r>
            <a:endParaRPr lang="en-US" altLang="ja-JP" sz="18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marL="0" indent="0">
              <a:buNone/>
            </a:pPr>
            <a:r>
              <a:rPr lang="ja-JP" altLang="en-US" sz="18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　　　　　　　②株保有・利益：　　　　　</a:t>
            </a:r>
            <a:endParaRPr lang="en-US" altLang="ja-JP" sz="18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marL="0" indent="0">
              <a:buNone/>
            </a:pPr>
            <a:r>
              <a:rPr lang="ja-JP" altLang="en-US" sz="18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　　　　　　　③特許使用料：　　　　　　</a:t>
            </a:r>
            <a:endParaRPr lang="en-US" altLang="ja-JP" sz="18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marL="0" indent="0">
              <a:buNone/>
            </a:pPr>
            <a:r>
              <a:rPr lang="ja-JP" altLang="en-US" sz="18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　　　　　　　④講演料：　　　　　　　　</a:t>
            </a:r>
            <a:endParaRPr lang="en-US" altLang="ja-JP" sz="18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marL="0" indent="0">
              <a:buNone/>
            </a:pPr>
            <a:r>
              <a:rPr lang="ja-JP" altLang="en-US" sz="18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　　　　　　　⑤原稿料：　　　　　　　　</a:t>
            </a:r>
            <a:endParaRPr lang="en-US" altLang="ja-JP" sz="18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marL="0" indent="0">
              <a:buNone/>
            </a:pPr>
            <a:r>
              <a:rPr lang="ja-JP" altLang="en-US" sz="18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　　　　　　　⑥受諾研究・共同研究費：　</a:t>
            </a:r>
            <a:endParaRPr lang="en-US" altLang="ja-JP" sz="18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marL="0" indent="0">
              <a:buNone/>
            </a:pPr>
            <a:r>
              <a:rPr lang="ja-JP" altLang="en-US" sz="18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　　　　　　　⑦奨学寄附金：　　　　　　</a:t>
            </a:r>
            <a:endParaRPr lang="en-US" altLang="ja-JP" sz="18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marL="0" indent="0">
              <a:buNone/>
            </a:pPr>
            <a:r>
              <a:rPr lang="ja-JP" altLang="en-US" sz="18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　　　　　　　⑧贈答品などの報酬：</a:t>
            </a:r>
            <a:endParaRPr lang="en-US" altLang="ja-JP" sz="18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marL="0" indent="0">
              <a:buNone/>
            </a:pPr>
            <a:endParaRPr lang="en-US" altLang="ja-JP" sz="18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marL="0" indent="0" algn="ctr">
              <a:buNone/>
            </a:pPr>
            <a:r>
              <a:rPr lang="ja-JP" altLang="en-US" sz="18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企業名　○○</a:t>
            </a:r>
            <a:endParaRPr lang="en-US" altLang="ja-JP" sz="18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4EC49072-D174-4E53-D4A5-8B26C358D2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53528" cy="1031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8169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147</Words>
  <Application>Microsoft Office PowerPoint</Application>
  <PresentationFormat>ワイド画面</PresentationFormat>
  <Paragraphs>32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UD デジタル 教科書体 N-B</vt:lpstr>
      <vt:lpstr>UD デジタル 教科書体 NK-B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豊 江上</dc:creator>
  <cp:lastModifiedBy>和田 知也（アルカディア・システムズ）</cp:lastModifiedBy>
  <cp:revision>4</cp:revision>
  <dcterms:created xsi:type="dcterms:W3CDTF">2024-01-17T22:07:33Z</dcterms:created>
  <dcterms:modified xsi:type="dcterms:W3CDTF">2025-11-27T02:48:05Z</dcterms:modified>
</cp:coreProperties>
</file>